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06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38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58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245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398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165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83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2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03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266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466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18CCE-57F6-4E26-9D03-554904FFFA57}" type="datetimeFigureOut">
              <a:rPr lang="ru-RU" smtClean="0"/>
              <a:t>02.02.2022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00B3F9-A43E-45A4-A27A-D9D2E5D92A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350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image" Target="../media/image8.jpeg"/><Relationship Id="rId7" Type="http://schemas.openxmlformats.org/officeDocument/2006/relationships/image" Target="../media/image1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Relationship Id="rId9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5400" b="1" dirty="0" smtClean="0"/>
              <a:t>Общая физическая подготовка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Практическое занятие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088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Разминка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бег в медленном или среднем темпе на месте с невысоким подниманием бедра – 2-3 минуты;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круговые движения головой 1-4 в одну сторону, 5-8 в другую сторону –по 2 выполнения;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руки в стороны 1-4 круговые движения руками вперед;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5-8 назад – по 4 выполнения в каждую сторону;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руки в стороны, предплечья опущены.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– 4 круговые движения предплечий вперед, 5 – 8 назад, по 4 выполнения в каждую сторону;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И.п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левую руку вверх, правую руку вниз – назад, кисти сжать в кулак. Смена положения рук рывками по 4 выполнения;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И. п.- руки на пояс 1-2 выпад правой вперёд 3-4 и. п.,  5-6 тоже левой 7-8 и. п. по 5 выполнений на каждую ногу;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И. п.- руки в замок перед грудью 1-2 прыжок вперёд, руки вправо 3-4 тоже влево, по 5 выполнения в каждую сторону;</a:t>
            </a:r>
          </a:p>
          <a:p>
            <a:pPr fontAlgn="base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И. п.- руки на пояс 1-4 прыжки на правой , 5-8 тоже на левой, по 8 прыжков на каждую ногу;</a:t>
            </a:r>
          </a:p>
          <a:p>
            <a:pPr fontAlgn="base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И.П. – стоя ноги вместе, руки на колени, круговые движения вправо 1-4, влево 5-8, по 4 выполнения в каждую сторону; </a:t>
            </a:r>
          </a:p>
          <a:p>
            <a:pPr fontAlgn="base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И.П. – основная стойка, руки на пояс, круговые движения ступнями, на 1-4 правой, на 5-8 левой, по 4 выполнения в каждую сторону.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2565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Лежа поднимание ног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Исходное </a:t>
            </a:r>
            <a:r>
              <a:rPr lang="ru-RU" sz="2000" dirty="0"/>
              <a:t>положение: лежа на спине, руки вдоль туловища. Поднимание прямых ног вверх </a:t>
            </a:r>
            <a:r>
              <a:rPr lang="ru-RU" sz="2000" dirty="0" smtClean="0"/>
              <a:t>до вертикального </a:t>
            </a:r>
            <a:r>
              <a:rPr lang="ru-RU" sz="2000" dirty="0"/>
              <a:t>положения и медленное опускание вниз. Ноги обязательно должны </a:t>
            </a:r>
            <a:r>
              <a:rPr lang="ru-RU" sz="2000" dirty="0" smtClean="0"/>
              <a:t>быть натянутыми </a:t>
            </a:r>
            <a:r>
              <a:rPr lang="ru-RU" sz="2000" dirty="0"/>
              <a:t>и </a:t>
            </a:r>
            <a:r>
              <a:rPr lang="ru-RU" sz="2000" dirty="0" smtClean="0"/>
              <a:t>напряженными. </a:t>
            </a:r>
          </a:p>
          <a:p>
            <a:r>
              <a:rPr lang="ru-RU" sz="2000" i="1" dirty="0" smtClean="0"/>
              <a:t>7-8 лет: 3 подхода по 10 раз;</a:t>
            </a:r>
          </a:p>
          <a:p>
            <a:r>
              <a:rPr lang="ru-RU" sz="2000" i="1" dirty="0" smtClean="0"/>
              <a:t>9-10 лет: </a:t>
            </a:r>
            <a:r>
              <a:rPr lang="ru-RU" sz="2000" i="1" dirty="0" smtClean="0"/>
              <a:t>3 подхода по 15 раз;</a:t>
            </a:r>
          </a:p>
          <a:p>
            <a:r>
              <a:rPr lang="ru-RU" sz="2000" i="1" dirty="0" smtClean="0"/>
              <a:t>11-12</a:t>
            </a:r>
            <a:r>
              <a:rPr lang="ru-RU" sz="2000" i="1" dirty="0" smtClean="0"/>
              <a:t> лет: 3 подхода по 20 раз;</a:t>
            </a:r>
          </a:p>
          <a:p>
            <a:endParaRPr lang="ru-RU" sz="2000" i="1" dirty="0" smtClean="0"/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284984"/>
            <a:ext cx="3429000" cy="2838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4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Отжимания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spcBef>
                <a:spcPts val="0"/>
              </a:spcBef>
            </a:pPr>
            <a:r>
              <a:rPr lang="ru-RU" sz="1600" dirty="0"/>
              <a:t>Исходное положение: упор, лежа на полу, т.е. упереться прямыми руками и ногами в пол, </a:t>
            </a:r>
            <a:r>
              <a:rPr lang="ru-RU" sz="1600" dirty="0" smtClean="0"/>
              <a:t>так чтобы </a:t>
            </a:r>
            <a:r>
              <a:rPr lang="ru-RU" sz="1600" dirty="0"/>
              <a:t>тело было параллельно полу, плечи стояли точно над ладонями, спина немного </a:t>
            </a:r>
            <a:r>
              <a:rPr lang="ru-RU" sz="1600" dirty="0" smtClean="0"/>
              <a:t>округлена, ноги </a:t>
            </a:r>
            <a:r>
              <a:rPr lang="ru-RU" sz="1600" dirty="0"/>
              <a:t>вместе. Выполнить отжимание, согнув руки и стараясь носом коснуться пола, </a:t>
            </a:r>
            <a:r>
              <a:rPr lang="ru-RU" sz="1600" dirty="0" smtClean="0"/>
              <a:t>затем выпрямить </a:t>
            </a:r>
            <a:r>
              <a:rPr lang="ru-RU" sz="1600" dirty="0"/>
              <a:t>руки и вернуться в упор лежа. Следить за тем, чтобы положение тела не изменялось </a:t>
            </a:r>
            <a:r>
              <a:rPr lang="ru-RU" sz="1600" dirty="0" smtClean="0"/>
              <a:t>во время </a:t>
            </a:r>
            <a:r>
              <a:rPr lang="ru-RU" sz="1600" dirty="0"/>
              <a:t>отжиманий.</a:t>
            </a:r>
          </a:p>
          <a:p>
            <a:r>
              <a:rPr lang="ru-RU" sz="1600" i="1" dirty="0" smtClean="0"/>
              <a:t>7-8 лет: мальчики - 3 подхода по 10 раз,</a:t>
            </a:r>
          </a:p>
          <a:p>
            <a:r>
              <a:rPr lang="ru-RU" sz="1600" i="1" dirty="0" smtClean="0"/>
              <a:t> девочки 3 подхода по 7 раз;</a:t>
            </a:r>
          </a:p>
          <a:p>
            <a:r>
              <a:rPr lang="ru-RU" sz="1600" i="1" dirty="0" smtClean="0"/>
              <a:t>9-10 лет: мальчики - 3 подхода по 15 раз,</a:t>
            </a:r>
          </a:p>
          <a:p>
            <a:r>
              <a:rPr lang="ru-RU" sz="1600" i="1" dirty="0" smtClean="0"/>
              <a:t> девочки 3 подхода по 10 раз;</a:t>
            </a:r>
          </a:p>
          <a:p>
            <a:r>
              <a:rPr lang="ru-RU" sz="1600" i="1" dirty="0" smtClean="0"/>
              <a:t>11-12 лет: мальчики - 3 подхода по 20 раз,</a:t>
            </a:r>
          </a:p>
          <a:p>
            <a:r>
              <a:rPr lang="ru-RU" sz="1600" i="1" dirty="0" smtClean="0"/>
              <a:t> девочки 3 подхода по 15 раз;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39" y="3756342"/>
            <a:ext cx="3411491" cy="310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292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Прыжки «Звёздочка»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1600" i="1" dirty="0" smtClean="0"/>
          </a:p>
          <a:p>
            <a:endParaRPr lang="ru-RU" sz="1600" i="1" dirty="0"/>
          </a:p>
          <a:p>
            <a:r>
              <a:rPr lang="ru-RU" sz="1600" i="1" dirty="0" smtClean="0"/>
              <a:t>7-8 лет: мальчики - 3 подхода по 15 раз,</a:t>
            </a:r>
          </a:p>
          <a:p>
            <a:r>
              <a:rPr lang="ru-RU" sz="1600" i="1" dirty="0" smtClean="0"/>
              <a:t> девочки 3 подхода по 10 раз;</a:t>
            </a:r>
          </a:p>
          <a:p>
            <a:r>
              <a:rPr lang="ru-RU" sz="1600" i="1" dirty="0" smtClean="0"/>
              <a:t>9-10 лет: мальчики - 3 подхода по 20 раз,</a:t>
            </a:r>
          </a:p>
          <a:p>
            <a:r>
              <a:rPr lang="ru-RU" sz="1600" i="1" dirty="0" smtClean="0"/>
              <a:t> девочки 3 подхода по 15 раз;</a:t>
            </a:r>
          </a:p>
          <a:p>
            <a:r>
              <a:rPr lang="ru-RU" sz="1600" i="1" dirty="0" smtClean="0"/>
              <a:t>11-12 лет: мальчики - 3 подхода по 25 раз,</a:t>
            </a:r>
          </a:p>
          <a:p>
            <a:r>
              <a:rPr lang="ru-RU" sz="1600" i="1" dirty="0" smtClean="0"/>
              <a:t> девочки 3 подхода по 20 раз;</a:t>
            </a:r>
          </a:p>
          <a:p>
            <a:pPr marL="0" indent="0">
              <a:buNone/>
            </a:pPr>
            <a:endParaRPr lang="ru-RU" sz="1600" dirty="0" smtClean="0"/>
          </a:p>
          <a:p>
            <a:endParaRPr lang="ru-RU" dirty="0"/>
          </a:p>
        </p:txBody>
      </p:sp>
      <p:pic>
        <p:nvPicPr>
          <p:cNvPr id="1026" name="Picture 2" descr="C:\Users\Потаповы\Desktop\Легкая атлетика\картинки\233392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844824"/>
            <a:ext cx="3548286" cy="314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5843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Потаповы\Desktop\Легкая атлетика\картинки легкая атлетика\1bdf4330-ae78-49a8-8cee-71804c33bc3e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1916832"/>
            <a:ext cx="5013777" cy="3534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Выпрыгивание из приседа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800" i="1" dirty="0" smtClean="0"/>
          </a:p>
          <a:p>
            <a:endParaRPr lang="ru-RU" sz="1800" i="1" dirty="0"/>
          </a:p>
          <a:p>
            <a:endParaRPr lang="ru-RU" sz="1800" i="1" dirty="0" smtClean="0"/>
          </a:p>
          <a:p>
            <a:r>
              <a:rPr lang="ru-RU" sz="1800" i="1" dirty="0" smtClean="0"/>
              <a:t>7-8 лет: мальчики - 3 подхода по 10 раз,</a:t>
            </a:r>
          </a:p>
          <a:p>
            <a:r>
              <a:rPr lang="ru-RU" sz="1800" i="1" dirty="0" smtClean="0"/>
              <a:t> девочки 3 подхода по 7 раз;</a:t>
            </a:r>
          </a:p>
          <a:p>
            <a:r>
              <a:rPr lang="ru-RU" sz="1800" i="1" dirty="0" smtClean="0"/>
              <a:t>9-10 лет: мальчики - 3 подхода по 15 раз,</a:t>
            </a:r>
          </a:p>
          <a:p>
            <a:r>
              <a:rPr lang="ru-RU" sz="1800" i="1" dirty="0" smtClean="0"/>
              <a:t> девочки 3 подхода по 10 раз;</a:t>
            </a:r>
          </a:p>
          <a:p>
            <a:r>
              <a:rPr lang="ru-RU" sz="1800" i="1" dirty="0" smtClean="0"/>
              <a:t>11-12 лет: мальчики - 3 подхода по 20 раз,</a:t>
            </a:r>
          </a:p>
          <a:p>
            <a:r>
              <a:rPr lang="ru-RU" sz="1800" i="1" dirty="0" smtClean="0"/>
              <a:t> девочки 3 подхода по 15 раз;</a:t>
            </a:r>
            <a:endParaRPr lang="ru-RU" sz="1800" i="1" dirty="0" smtClean="0"/>
          </a:p>
        </p:txBody>
      </p:sp>
    </p:spTree>
    <p:extLst>
      <p:ext uri="{BB962C8B-B14F-4D97-AF65-F5344CB8AC3E}">
        <p14:creationId xmlns:p14="http://schemas.microsoft.com/office/powerpoint/2010/main" val="4288161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Поднятие спины лежа на животе, руки за головой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i="1" dirty="0" smtClean="0"/>
              <a:t>7-8 лет: мальчики - 3 подхода по 10 раз,</a:t>
            </a:r>
          </a:p>
          <a:p>
            <a:r>
              <a:rPr lang="ru-RU" sz="2000" i="1" dirty="0" smtClean="0"/>
              <a:t> девочки 3 подхода по 7 раз;</a:t>
            </a:r>
          </a:p>
          <a:p>
            <a:r>
              <a:rPr lang="ru-RU" sz="2000" i="1" dirty="0" smtClean="0"/>
              <a:t>9-10 лет: мальчики - 3 подхода по 15 раз,</a:t>
            </a:r>
          </a:p>
          <a:p>
            <a:r>
              <a:rPr lang="ru-RU" sz="2000" i="1" dirty="0" smtClean="0"/>
              <a:t> девочки 3 подхода по 10 раз;</a:t>
            </a:r>
          </a:p>
          <a:p>
            <a:r>
              <a:rPr lang="ru-RU" sz="2000" i="1" dirty="0" smtClean="0"/>
              <a:t>11-12 лет: мальчики - 3 подхода по 20 раз,</a:t>
            </a:r>
          </a:p>
          <a:p>
            <a:r>
              <a:rPr lang="ru-RU" sz="2000" i="1" dirty="0" smtClean="0"/>
              <a:t> девочки 3 подхода по 15 раз;</a:t>
            </a:r>
            <a:endParaRPr lang="ru-RU" sz="2000" i="1" dirty="0" smtClean="0"/>
          </a:p>
        </p:txBody>
      </p:sp>
      <p:pic>
        <p:nvPicPr>
          <p:cNvPr id="3074" name="Picture 2" descr="C:\Users\Потаповы\Desktop\Легкая атлетика\картинки легкая атлетика\3(12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37112"/>
            <a:ext cx="57150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808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Потаповы\Desktop\Легкая атлетика\картинки легкая атлетика\Berpi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4488" y="2636912"/>
            <a:ext cx="4395490" cy="2966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Бёрпи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/>
              <a:t>П</a:t>
            </a:r>
            <a:r>
              <a:rPr lang="ru-RU" sz="1800" dirty="0" smtClean="0"/>
              <a:t>оставить </a:t>
            </a:r>
            <a:r>
              <a:rPr lang="ru-RU" sz="1800" dirty="0"/>
              <a:t>ноги на ширине плеч, а затем присесть. Ладони при этом касаются пола перед </a:t>
            </a:r>
            <a:r>
              <a:rPr lang="ru-RU" sz="1800" dirty="0" smtClean="0"/>
              <a:t>ступнями, зафиксировать </a:t>
            </a:r>
            <a:r>
              <a:rPr lang="ru-RU" sz="1800" dirty="0"/>
              <a:t>руки в таком положении, а ноги резко выбросить </a:t>
            </a:r>
            <a:r>
              <a:rPr lang="ru-RU" sz="1800" dirty="0" smtClean="0"/>
              <a:t>назад, позиция </a:t>
            </a:r>
            <a:r>
              <a:rPr lang="ru-RU" sz="1800" dirty="0"/>
              <a:t>должна стать такой же, как при </a:t>
            </a:r>
            <a:r>
              <a:rPr lang="ru-RU" sz="1800" dirty="0" smtClean="0"/>
              <a:t>отжимании– </a:t>
            </a:r>
            <a:r>
              <a:rPr lang="ru-RU" sz="1800" dirty="0"/>
              <a:t>отжаться от </a:t>
            </a:r>
            <a:r>
              <a:rPr lang="ru-RU" sz="1800" dirty="0" smtClean="0"/>
              <a:t>пола, снова </a:t>
            </a:r>
            <a:r>
              <a:rPr lang="ru-RU" sz="1800" dirty="0"/>
              <a:t>подтянуть ноги к груди, выпрямить корпус и прыгнуть вверх. </a:t>
            </a:r>
            <a:endParaRPr lang="ru-RU" sz="1800" dirty="0" smtClean="0"/>
          </a:p>
          <a:p>
            <a:r>
              <a:rPr lang="ru-RU" sz="1800" i="1" dirty="0" smtClean="0"/>
              <a:t>7-8 лет: мальчики - 3 подхода по 10 раз,</a:t>
            </a:r>
          </a:p>
          <a:p>
            <a:r>
              <a:rPr lang="ru-RU" sz="1800" i="1" dirty="0" smtClean="0"/>
              <a:t> девочки 3 подхода по 7 раз;</a:t>
            </a:r>
          </a:p>
          <a:p>
            <a:r>
              <a:rPr lang="ru-RU" sz="1800" i="1" dirty="0" smtClean="0"/>
              <a:t>9-10 лет: мальчики - 3 подхода по 12раз,</a:t>
            </a:r>
          </a:p>
          <a:p>
            <a:r>
              <a:rPr lang="ru-RU" sz="1800" i="1" dirty="0" smtClean="0"/>
              <a:t> девочки 3 подхода по 10 раз;</a:t>
            </a:r>
          </a:p>
          <a:p>
            <a:r>
              <a:rPr lang="ru-RU" sz="1800" i="1" dirty="0" smtClean="0"/>
              <a:t>11-12 лет: мальчики - 3 подхода по 15 раз,</a:t>
            </a:r>
          </a:p>
          <a:p>
            <a:r>
              <a:rPr lang="ru-RU" sz="1800" i="1" dirty="0" smtClean="0"/>
              <a:t> девочки 3 подхода по 12 раз;</a:t>
            </a:r>
          </a:p>
          <a:p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1795102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Users\Потаповы\Desktop\Легкая атлетика\картинки легкая атлетика\1553587281_color_line-5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Растяжка после тренировки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576" y="4189718"/>
            <a:ext cx="1974304" cy="19743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5956" y="1844824"/>
            <a:ext cx="2265040" cy="226504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28" y="1374519"/>
            <a:ext cx="2409056" cy="240905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3344" y="1489926"/>
            <a:ext cx="2481064" cy="24810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4128" y="1029375"/>
            <a:ext cx="22615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1. Наклон для растяжки шеи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130192" y="1189853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2. Растяжка плеч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054" y="1614150"/>
            <a:ext cx="2337048" cy="23370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88600" y="1028261"/>
            <a:ext cx="1790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3. Растяжка груди и рук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16" y="4109864"/>
            <a:ext cx="2625080" cy="26250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17408" y="3647824"/>
            <a:ext cx="1832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Растяжка позвоночника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627744" y="5511931"/>
            <a:ext cx="2405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6. Растяжка бицепса бедер и ягодиц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706597" y="4353850"/>
            <a:ext cx="1874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7. Поза ребенка</a:t>
            </a:r>
            <a:endParaRPr lang="ru-RU" dirty="0"/>
          </a:p>
        </p:txBody>
      </p:sp>
      <p:pic>
        <p:nvPicPr>
          <p:cNvPr id="16" name="Объект 15"/>
          <p:cNvPicPr>
            <a:picLocks noGrp="1" noChangeAspect="1"/>
          </p:cNvPicPr>
          <p:nvPr>
            <p:ph idx="1"/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552" y="4833214"/>
            <a:ext cx="2512566" cy="141541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020272" y="1176263"/>
            <a:ext cx="2303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5. Растяжка квадрицепсов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7876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693</Words>
  <Application>Microsoft Office PowerPoint</Application>
  <PresentationFormat>Экран (4:3)</PresentationFormat>
  <Paragraphs>70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Общая физическая подготовка</vt:lpstr>
      <vt:lpstr>Разминка</vt:lpstr>
      <vt:lpstr>Лежа поднимание ног</vt:lpstr>
      <vt:lpstr>Отжимания</vt:lpstr>
      <vt:lpstr>Прыжки «Звёздочка»</vt:lpstr>
      <vt:lpstr>Выпрыгивание из приседа</vt:lpstr>
      <vt:lpstr>Поднятие спины лежа на животе, руки за головой</vt:lpstr>
      <vt:lpstr>«Бёрпи»</vt:lpstr>
      <vt:lpstr>Растяжка после тренировки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Общая физическая подготовка</dc:title>
  <dc:creator>Пользователь Windows</dc:creator>
  <cp:lastModifiedBy>Пользователь Windows</cp:lastModifiedBy>
  <cp:revision>4</cp:revision>
  <dcterms:created xsi:type="dcterms:W3CDTF">2022-02-02T06:25:39Z</dcterms:created>
  <dcterms:modified xsi:type="dcterms:W3CDTF">2022-02-02T07:01:02Z</dcterms:modified>
</cp:coreProperties>
</file>